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5.png" Type="http://schemas.openxmlformats.org/officeDocument/2006/relationships/image"/><Relationship Id="rId6" Target="../media/image73.png" Type="http://schemas.openxmlformats.org/officeDocument/2006/relationships/image"/><Relationship Id="rId7" Target="../media/image60.png" Type="http://schemas.openxmlformats.org/officeDocument/2006/relationships/image"/><Relationship Id="rId8" Target="../media/image7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7.png" Type="http://schemas.openxmlformats.org/officeDocument/2006/relationships/image"/><Relationship Id="rId6" Target="../media/image73.png" Type="http://schemas.openxmlformats.org/officeDocument/2006/relationships/image"/><Relationship Id="rId7" Target="../media/image60.png" Type="http://schemas.openxmlformats.org/officeDocument/2006/relationships/image"/><Relationship Id="rId8" Target="../media/image7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9.png" Type="http://schemas.openxmlformats.org/officeDocument/2006/relationships/image"/><Relationship Id="rId4" Target="../media/image71.png" Type="http://schemas.openxmlformats.org/officeDocument/2006/relationships/image"/><Relationship Id="rId5" Target="../media/image80.png" Type="http://schemas.openxmlformats.org/officeDocument/2006/relationships/image"/><Relationship Id="rId6" Target="../media/image73.png" Type="http://schemas.openxmlformats.org/officeDocument/2006/relationships/image"/><Relationship Id="rId7" Target="../media/image60.png" Type="http://schemas.openxmlformats.org/officeDocument/2006/relationships/image"/><Relationship Id="rId8" Target="../media/image8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82.png" Type="http://schemas.openxmlformats.org/officeDocument/2006/relationships/image"/><Relationship Id="rId4" Target="../media/image71.png" Type="http://schemas.openxmlformats.org/officeDocument/2006/relationships/image"/><Relationship Id="rId5" Target="../media/image83.png" Type="http://schemas.openxmlformats.org/officeDocument/2006/relationships/image"/><Relationship Id="rId6" Target="../media/image73.png" Type="http://schemas.openxmlformats.org/officeDocument/2006/relationships/image"/><Relationship Id="rId7" Target="../media/image60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0.png" Type="http://schemas.openxmlformats.org/officeDocument/2006/relationships/image"/><Relationship Id="rId4" Target="../media/image85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Relationship Id="rId7" Target="../media/image60.png" Type="http://schemas.openxmlformats.org/officeDocument/2006/relationships/image"/><Relationship Id="rId8" Target="../media/image8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0.png" Type="http://schemas.openxmlformats.org/officeDocument/2006/relationships/image"/><Relationship Id="rId4" Target="../media/image86.png" Type="http://schemas.openxmlformats.org/officeDocument/2006/relationships/image"/><Relationship Id="rId5" Target="../media/image89.png" Type="http://schemas.openxmlformats.org/officeDocument/2006/relationships/image"/><Relationship Id="rId6" Target="../media/image87.png" Type="http://schemas.openxmlformats.org/officeDocument/2006/relationships/image"/><Relationship Id="rId7" Target="../media/image60.png" Type="http://schemas.openxmlformats.org/officeDocument/2006/relationships/image"/><Relationship Id="rId8" Target="../media/image9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0.png" Type="http://schemas.openxmlformats.org/officeDocument/2006/relationships/image"/><Relationship Id="rId4" Target="../media/image86.png" Type="http://schemas.openxmlformats.org/officeDocument/2006/relationships/image"/><Relationship Id="rId5" Target="../media/image91.png" Type="http://schemas.openxmlformats.org/officeDocument/2006/relationships/image"/><Relationship Id="rId6" Target="../media/image87.png" Type="http://schemas.openxmlformats.org/officeDocument/2006/relationships/image"/><Relationship Id="rId7" Target="../media/image60.png" Type="http://schemas.openxmlformats.org/officeDocument/2006/relationships/image"/><Relationship Id="rId8" Target="../media/image9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0.png" Type="http://schemas.openxmlformats.org/officeDocument/2006/relationships/image"/><Relationship Id="rId4" Target="../media/image86.png" Type="http://schemas.openxmlformats.org/officeDocument/2006/relationships/image"/><Relationship Id="rId5" Target="../media/image93.png" Type="http://schemas.openxmlformats.org/officeDocument/2006/relationships/image"/><Relationship Id="rId6" Target="../media/image87.png" Type="http://schemas.openxmlformats.org/officeDocument/2006/relationships/image"/><Relationship Id="rId7" Target="../media/image60.png" Type="http://schemas.openxmlformats.org/officeDocument/2006/relationships/image"/><Relationship Id="rId8" Target="../media/image9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95.png" Type="http://schemas.openxmlformats.org/officeDocument/2006/relationships/image"/><Relationship Id="rId4" Target="../media/image87.png" Type="http://schemas.openxmlformats.org/officeDocument/2006/relationships/image"/><Relationship Id="rId5" Target="../media/image60.png" Type="http://schemas.openxmlformats.org/officeDocument/2006/relationships/image"/><Relationship Id="rId6" Target="../media/image86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95.png" Type="http://schemas.openxmlformats.org/officeDocument/2006/relationships/image"/><Relationship Id="rId4" Target="../media/image101.png" Type="http://schemas.openxmlformats.org/officeDocument/2006/relationships/image"/><Relationship Id="rId5" Target="../media/image102.png" Type="http://schemas.openxmlformats.org/officeDocument/2006/relationships/image"/><Relationship Id="rId6" Target="../media/image86.png" Type="http://schemas.openxmlformats.org/officeDocument/2006/relationships/image"/><Relationship Id="rId7" Target="../media/image103.png" Type="http://schemas.openxmlformats.org/officeDocument/2006/relationships/image"/><Relationship Id="rId8" Target="../media/image10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95.png" Type="http://schemas.openxmlformats.org/officeDocument/2006/relationships/image"/><Relationship Id="rId4" Target="../media/image105.png" Type="http://schemas.openxmlformats.org/officeDocument/2006/relationships/image"/><Relationship Id="rId5" Target="../media/image102.png" Type="http://schemas.openxmlformats.org/officeDocument/2006/relationships/image"/><Relationship Id="rId6" Target="../media/image86.png" Type="http://schemas.openxmlformats.org/officeDocument/2006/relationships/image"/><Relationship Id="rId7" Target="../media/image106.png" Type="http://schemas.openxmlformats.org/officeDocument/2006/relationships/image"/><Relationship Id="rId8" Target="../media/image10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95.png" Type="http://schemas.openxmlformats.org/officeDocument/2006/relationships/image"/><Relationship Id="rId4" Target="../media/image102.png" Type="http://schemas.openxmlformats.org/officeDocument/2006/relationships/image"/><Relationship Id="rId5" Target="../media/image86.png" Type="http://schemas.openxmlformats.org/officeDocument/2006/relationships/image"/><Relationship Id="rId6" Target="../media/image107.png" Type="http://schemas.openxmlformats.org/officeDocument/2006/relationships/image"/><Relationship Id="rId7" Target="../media/image10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95.png" Type="http://schemas.openxmlformats.org/officeDocument/2006/relationships/image"/><Relationship Id="rId4" Target="../media/image108.png" Type="http://schemas.openxmlformats.org/officeDocument/2006/relationships/image"/><Relationship Id="rId5" Target="../media/image102.png" Type="http://schemas.openxmlformats.org/officeDocument/2006/relationships/image"/><Relationship Id="rId6" Target="../media/image86.png" Type="http://schemas.openxmlformats.org/officeDocument/2006/relationships/image"/><Relationship Id="rId7" Target="../media/image109.png" Type="http://schemas.openxmlformats.org/officeDocument/2006/relationships/image"/><Relationship Id="rId8" Target="../media/image10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95.png" Type="http://schemas.openxmlformats.org/officeDocument/2006/relationships/image"/><Relationship Id="rId4" Target="../media/image102.png" Type="http://schemas.openxmlformats.org/officeDocument/2006/relationships/image"/><Relationship Id="rId5" Target="../media/image86.png" Type="http://schemas.openxmlformats.org/officeDocument/2006/relationships/image"/><Relationship Id="rId6" Target="../media/image110.png" Type="http://schemas.openxmlformats.org/officeDocument/2006/relationships/image"/><Relationship Id="rId7" Target="../media/image111.png" Type="http://schemas.openxmlformats.org/officeDocument/2006/relationships/image"/><Relationship Id="rId8" Target="../media/image1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6.png" Type="http://schemas.openxmlformats.org/officeDocument/2006/relationships/image"/><Relationship Id="rId4" Target="../media/image39.png" Type="http://schemas.openxmlformats.org/officeDocument/2006/relationships/image"/><Relationship Id="rId5" Target="../media/image38.png" Type="http://schemas.openxmlformats.org/officeDocument/2006/relationships/image"/><Relationship Id="rId6" Target="../media/image32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18" Target="../media/image57.png" Type="http://schemas.openxmlformats.org/officeDocument/2006/relationships/image"/><Relationship Id="rId19" Target="../media/image58.png" Type="http://schemas.openxmlformats.org/officeDocument/2006/relationships/image"/><Relationship Id="rId2" Target="../media/image26.png" Type="http://schemas.openxmlformats.org/officeDocument/2006/relationships/image"/><Relationship Id="rId20" Target="../media/image59.png" Type="http://schemas.openxmlformats.org/officeDocument/2006/relationships/image"/><Relationship Id="rId21" Target="../media/image60.pn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24" Target="../media/image63.png" Type="http://schemas.openxmlformats.org/officeDocument/2006/relationships/image"/><Relationship Id="rId25" Target="../media/image64.png" Type="http://schemas.openxmlformats.org/officeDocument/2006/relationships/image"/><Relationship Id="rId26" Target="../media/image65.png" Type="http://schemas.openxmlformats.org/officeDocument/2006/relationships/image"/><Relationship Id="rId27" Target="../media/image66.png" Type="http://schemas.openxmlformats.org/officeDocument/2006/relationships/image"/><Relationship Id="rId28" Target="../media/image67.png" Type="http://schemas.openxmlformats.org/officeDocument/2006/relationships/image"/><Relationship Id="rId29" Target="../media/image68.png" Type="http://schemas.openxmlformats.org/officeDocument/2006/relationships/image"/><Relationship Id="rId3" Target="../media/image42.png" Type="http://schemas.openxmlformats.org/officeDocument/2006/relationships/image"/><Relationship Id="rId30" Target="../media/image69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60.png" Type="http://schemas.openxmlformats.org/officeDocument/2006/relationships/image"/><Relationship Id="rId8" Target="../media/image7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8100" y="8102600"/>
            <a:ext cx="18364200" cy="21971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75100" y="1143000"/>
            <a:ext cx="10325100" cy="562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0" y="8534400"/>
            <a:ext cx="3416300" cy="97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75300" y="6845300"/>
            <a:ext cx="65913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20800"/>
            <a:ext cx="18338800" cy="958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1562100"/>
            <a:ext cx="3187700" cy="787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6700" y="2616200"/>
            <a:ext cx="17741900" cy="740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16800" y="165100"/>
            <a:ext cx="35306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91300" y="1435100"/>
            <a:ext cx="4318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20800"/>
            <a:ext cx="18338800" cy="958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1562100"/>
            <a:ext cx="3187700" cy="787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2527300"/>
            <a:ext cx="15925800" cy="748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16800" y="165100"/>
            <a:ext cx="35306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213600" y="1549400"/>
            <a:ext cx="37084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46200"/>
            <a:ext cx="18338800" cy="956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1549400"/>
            <a:ext cx="3187700" cy="787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0" y="2476500"/>
            <a:ext cx="10198100" cy="769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16800" y="165100"/>
            <a:ext cx="35306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27800" y="1422400"/>
            <a:ext cx="44704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33500"/>
            <a:ext cx="18338800" cy="9575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1600200"/>
            <a:ext cx="3187700" cy="787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6100" y="2730500"/>
            <a:ext cx="17195800" cy="730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16800" y="165100"/>
            <a:ext cx="35306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29500" y="1600200"/>
            <a:ext cx="35179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20800"/>
            <a:ext cx="18338800" cy="9588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30600" y="1638300"/>
            <a:ext cx="11226800" cy="853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546100" y="1485900"/>
            <a:ext cx="22733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64400" y="165100"/>
            <a:ext cx="37211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435100" y="1460500"/>
            <a:ext cx="40513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20800"/>
            <a:ext cx="18338800" cy="958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460500"/>
            <a:ext cx="2273300" cy="622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46500" y="1587500"/>
            <a:ext cx="10782300" cy="8470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64400" y="165100"/>
            <a:ext cx="37211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409700" y="1485900"/>
            <a:ext cx="39878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20800"/>
            <a:ext cx="18338800" cy="958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33400" y="1473200"/>
            <a:ext cx="2273300" cy="622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36900" y="1549400"/>
            <a:ext cx="12065000" cy="8432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64400" y="165100"/>
            <a:ext cx="37211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12900" y="1358900"/>
            <a:ext cx="42545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20800"/>
            <a:ext cx="18338800" cy="958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46100" y="1524000"/>
            <a:ext cx="2273300" cy="6223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1400" y="2273300"/>
            <a:ext cx="13652500" cy="767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64400" y="165100"/>
            <a:ext cx="37211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473200" y="1409700"/>
            <a:ext cx="41021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422400"/>
            <a:ext cx="18338800" cy="948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64400" y="165100"/>
            <a:ext cx="37211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58800" y="1651000"/>
            <a:ext cx="2273300" cy="622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22600" y="2324100"/>
            <a:ext cx="12230100" cy="767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638300" y="1536700"/>
            <a:ext cx="42418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22900" y="3873500"/>
            <a:ext cx="71247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2705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-317500000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25400"/>
            <a:ext cx="5270500" cy="1031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87400" y="584200"/>
            <a:ext cx="2781300" cy="264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37400" y="1308100"/>
            <a:ext cx="1574800" cy="1930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60800" y="2057400"/>
            <a:ext cx="13830300" cy="231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2590800"/>
            <a:ext cx="6908800" cy="115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410700" y="3111500"/>
            <a:ext cx="482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2679700"/>
            <a:ext cx="1193800" cy="109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48900" y="2730500"/>
            <a:ext cx="10541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261600" y="3124200"/>
            <a:ext cx="10287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01900" y="3594100"/>
            <a:ext cx="1574800" cy="1943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67400" y="4343400"/>
            <a:ext cx="13830300" cy="2311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34500" y="4876800"/>
            <a:ext cx="6908800" cy="1155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208000" y="5410200"/>
            <a:ext cx="482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792200" y="4978400"/>
            <a:ext cx="1206500" cy="1092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636000" y="4851400"/>
            <a:ext cx="4572000" cy="55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788400" y="5181600"/>
            <a:ext cx="44196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137400" y="5892800"/>
            <a:ext cx="1574800" cy="1943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60800" y="6642100"/>
            <a:ext cx="13830300" cy="2311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15200" y="7175500"/>
            <a:ext cx="6908800" cy="1155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410700" y="7696200"/>
            <a:ext cx="482600" cy="101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696200" y="7264400"/>
            <a:ext cx="1168400" cy="1092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309100" y="7505700"/>
            <a:ext cx="4432300" cy="558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897100" y="495300"/>
            <a:ext cx="32258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699500" y="5537200"/>
            <a:ext cx="45212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91100" y="3873500"/>
            <a:ext cx="75692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18200" y="3644900"/>
            <a:ext cx="6680200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422400"/>
            <a:ext cx="18338800" cy="948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71900" y="2476500"/>
            <a:ext cx="10756900" cy="736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77100" y="165100"/>
            <a:ext cx="36830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58800" y="1651000"/>
            <a:ext cx="2273300" cy="622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07200" y="2679700"/>
            <a:ext cx="4724400" cy="687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435100" y="1524000"/>
            <a:ext cx="40132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422400"/>
            <a:ext cx="18338800" cy="948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32100" y="2946400"/>
            <a:ext cx="12636500" cy="642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77100" y="165100"/>
            <a:ext cx="36830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58800" y="1651000"/>
            <a:ext cx="2273300" cy="622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37000" y="3556000"/>
            <a:ext cx="10414000" cy="5067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435100" y="1524000"/>
            <a:ext cx="40132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422400"/>
            <a:ext cx="18338800" cy="948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77100" y="165100"/>
            <a:ext cx="36830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558800" y="1651000"/>
            <a:ext cx="2273300" cy="622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882900" y="2844800"/>
            <a:ext cx="12522200" cy="566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435100" y="1524000"/>
            <a:ext cx="40132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422400"/>
            <a:ext cx="18338800" cy="948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16300" y="2197100"/>
            <a:ext cx="11315700" cy="736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77100" y="165100"/>
            <a:ext cx="36830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58800" y="1651000"/>
            <a:ext cx="2273300" cy="62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05400" y="2755900"/>
            <a:ext cx="80518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435100" y="1524000"/>
            <a:ext cx="40132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422400"/>
            <a:ext cx="18338800" cy="948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77100" y="165100"/>
            <a:ext cx="36830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558800" y="1651000"/>
            <a:ext cx="2273300" cy="622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1651000"/>
            <a:ext cx="9575800" cy="411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5956300"/>
            <a:ext cx="9601200" cy="398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1765300" y="1511300"/>
            <a:ext cx="43942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22900" y="4152900"/>
            <a:ext cx="71628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10287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549400"/>
            <a:ext cx="18338800" cy="9359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54900" y="4241800"/>
            <a:ext cx="3365500" cy="3327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754100" y="4216400"/>
            <a:ext cx="3390900" cy="335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79500" y="4241800"/>
            <a:ext cx="3365500" cy="332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505700" y="203200"/>
            <a:ext cx="31242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1300" y="190500"/>
            <a:ext cx="14732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58900" y="7937500"/>
            <a:ext cx="29845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15200" y="7861300"/>
            <a:ext cx="3327400" cy="1104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614400" y="7861300"/>
            <a:ext cx="33274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10287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498600"/>
            <a:ext cx="18338800" cy="9398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08400" y="3060700"/>
            <a:ext cx="10871200" cy="543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18400" y="203200"/>
            <a:ext cx="30734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190500"/>
            <a:ext cx="14732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10287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498600"/>
            <a:ext cx="18338800" cy="9398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0" y="1854200"/>
            <a:ext cx="6096000" cy="810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18400" y="203200"/>
            <a:ext cx="30734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1300" y="190500"/>
            <a:ext cx="14732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31700" y="9067800"/>
            <a:ext cx="52451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97500" y="3949700"/>
            <a:ext cx="71755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906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33500"/>
            <a:ext cx="18338800" cy="9575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3700" y="2006600"/>
            <a:ext cx="9182100" cy="278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700" y="4953000"/>
            <a:ext cx="9182100" cy="2260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55200" y="2006600"/>
            <a:ext cx="8229600" cy="520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63900" y="2489200"/>
            <a:ext cx="2463800" cy="2463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2000" y="6108700"/>
            <a:ext cx="2590800" cy="774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918200" y="3200400"/>
            <a:ext cx="3073400" cy="10668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41100" y="2946400"/>
            <a:ext cx="5600700" cy="199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8300" y="7378700"/>
            <a:ext cx="9194800" cy="22606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44900" y="5486400"/>
            <a:ext cx="1714500" cy="1714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84000" y="5143500"/>
            <a:ext cx="1219200" cy="1752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5290800" y="5207000"/>
            <a:ext cx="1638300" cy="1447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50900" y="8369300"/>
            <a:ext cx="1079500" cy="7366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035300" y="8153400"/>
            <a:ext cx="1219200" cy="1219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978400" y="8229600"/>
            <a:ext cx="1968500" cy="10033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791200" y="5689600"/>
            <a:ext cx="3352800" cy="1104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903200" y="7378700"/>
            <a:ext cx="2463800" cy="2260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734300" y="165100"/>
            <a:ext cx="2870200" cy="1041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88900" y="1612900"/>
            <a:ext cx="4127500" cy="2247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-812800" y="4610100"/>
            <a:ext cx="4584700" cy="2247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994900" y="1638300"/>
            <a:ext cx="2336800" cy="2247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-850900" y="7010400"/>
            <a:ext cx="4737100" cy="2298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230100" y="7124700"/>
            <a:ext cx="4216400" cy="21844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589000" y="8242300"/>
            <a:ext cx="1257300" cy="11430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360400" y="5232400"/>
            <a:ext cx="1549400" cy="15494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747000" y="8077200"/>
            <a:ext cx="1117600" cy="13081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863600" y="3187700"/>
            <a:ext cx="22606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64600" y="977900"/>
            <a:ext cx="571500" cy="342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20800"/>
            <a:ext cx="18338800" cy="958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43800" y="1612900"/>
            <a:ext cx="3187700" cy="787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2300" y="2641600"/>
            <a:ext cx="14554200" cy="7404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16800" y="165100"/>
            <a:ext cx="35306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165100"/>
            <a:ext cx="14478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91400" y="1612900"/>
            <a:ext cx="3517900" cy="104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